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3" r:id="rId1"/>
  </p:sldMasterIdLst>
  <p:sldIdLst>
    <p:sldId id="256" r:id="rId2"/>
    <p:sldId id="272" r:id="rId3"/>
    <p:sldId id="274" r:id="rId4"/>
    <p:sldId id="277" r:id="rId5"/>
    <p:sldId id="282" r:id="rId6"/>
    <p:sldId id="283" r:id="rId7"/>
    <p:sldId id="287" r:id="rId8"/>
    <p:sldId id="288" r:id="rId9"/>
    <p:sldId id="289" r:id="rId10"/>
    <p:sldId id="278" r:id="rId11"/>
    <p:sldId id="284" r:id="rId12"/>
    <p:sldId id="285" r:id="rId13"/>
    <p:sldId id="286" r:id="rId14"/>
    <p:sldId id="281" r:id="rId15"/>
    <p:sldId id="279" r:id="rId16"/>
    <p:sldId id="280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4" d="100"/>
          <a:sy n="54" d="100"/>
        </p:scale>
        <p:origin x="-24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0515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45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471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52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72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9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5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861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6147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860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67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61754C-A35F-4CAB-A64B-D61614215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Group 2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A3533B3-77B2-4033-B1ED-AA14C11D04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Courtney, Lewis, Tom, and Heather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642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02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1" y="2438400"/>
            <a:ext cx="2834516" cy="3651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Tom :P </a:t>
            </a:r>
          </a:p>
          <a:p>
            <a:endParaRPr lang="en-GB" dirty="0"/>
          </a:p>
        </p:txBody>
      </p:sp>
      <p:pic>
        <p:nvPicPr>
          <p:cNvPr id="1026" name="Picture 2" descr="C:\Users\Trevor\Desktop\Untitled-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652" y="2516310"/>
            <a:ext cx="5535979" cy="397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33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02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1" y="2438400"/>
            <a:ext cx="2834516" cy="3651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Tom :P </a:t>
            </a:r>
          </a:p>
          <a:p>
            <a:endParaRPr lang="en-GB" dirty="0"/>
          </a:p>
        </p:txBody>
      </p:sp>
      <p:pic>
        <p:nvPicPr>
          <p:cNvPr id="2055" name="Picture 7" descr="C:\Users\Trevor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284" y="1097281"/>
            <a:ext cx="4075473" cy="280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Trevor\Desktop\Untitled-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354" y="3806158"/>
            <a:ext cx="4047403" cy="278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0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02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1" y="2438400"/>
            <a:ext cx="2834516" cy="3651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Tom :P </a:t>
            </a:r>
          </a:p>
          <a:p>
            <a:endParaRPr lang="en-GB" dirty="0"/>
          </a:p>
        </p:txBody>
      </p:sp>
      <p:pic>
        <p:nvPicPr>
          <p:cNvPr id="3074" name="Picture 2" descr="C:\Users\Trevor\Desktop\Untitled-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696" y="3042505"/>
            <a:ext cx="5434552" cy="373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revor\Desktop\Untitled-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1" y="3010520"/>
            <a:ext cx="5481065" cy="376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93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02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1" y="2438400"/>
            <a:ext cx="2834516" cy="3651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Tom :P </a:t>
            </a:r>
          </a:p>
          <a:p>
            <a:endParaRPr lang="en-GB" dirty="0"/>
          </a:p>
        </p:txBody>
      </p:sp>
      <p:pic>
        <p:nvPicPr>
          <p:cNvPr id="4100" name="Picture 4" descr="C:\Users\Trevor\Desktop\Untitled-1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24" y="3413251"/>
            <a:ext cx="4663504" cy="320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Trevor\Desktop\Untitled-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89" y="3413251"/>
            <a:ext cx="4767293" cy="327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20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03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1" y="2438400"/>
            <a:ext cx="2834516" cy="3651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Courtney :P 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552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Known Issues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Optimisation.</a:t>
            </a:r>
          </a:p>
          <a:p>
            <a:r>
              <a:rPr lang="en-GB" dirty="0" smtClean="0"/>
              <a:t>Player Controller (First person vs Third person).</a:t>
            </a:r>
          </a:p>
          <a:p>
            <a:r>
              <a:rPr lang="en-GB" dirty="0" smtClean="0"/>
              <a:t>Lighting </a:t>
            </a:r>
            <a:r>
              <a:rPr lang="en-GB" dirty="0" smtClean="0">
                <a:sym typeface="Wingdings" panose="05000000000000000000" pitchFamily="2" charset="2"/>
              </a:rPr>
              <a:t>.</a:t>
            </a:r>
          </a:p>
          <a:p>
            <a:pPr marL="0" indent="0">
              <a:buNone/>
            </a:pPr>
            <a:r>
              <a:rPr lang="en-GB" dirty="0" smtClean="0"/>
              <a:t> 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16782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Playtest.</a:t>
            </a:r>
          </a:p>
          <a:p>
            <a:r>
              <a:rPr lang="en-GB" dirty="0" smtClean="0"/>
              <a:t>Lighting</a:t>
            </a:r>
            <a:r>
              <a:rPr lang="en-GB" dirty="0" smtClean="0"/>
              <a:t>.</a:t>
            </a:r>
          </a:p>
          <a:p>
            <a:r>
              <a:rPr lang="en-GB" dirty="0" smtClean="0"/>
              <a:t>Visual Effects.</a:t>
            </a:r>
          </a:p>
          <a:p>
            <a:r>
              <a:rPr lang="en-GB" dirty="0" smtClean="0"/>
              <a:t>Audio Effects.</a:t>
            </a:r>
            <a:endParaRPr lang="en-GB" dirty="0"/>
          </a:p>
          <a:p>
            <a:r>
              <a:rPr lang="en-GB" dirty="0"/>
              <a:t>Menu/End </a:t>
            </a:r>
            <a:r>
              <a:rPr lang="en-GB" dirty="0" smtClean="0"/>
              <a:t>screen art.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18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B9E377-5034-41C6-8247-8A7029AC2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B7C02E-7500-4613-8901-50CD39D8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44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 Footage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1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Sounds</a:t>
            </a:r>
          </a:p>
          <a:p>
            <a:r>
              <a:rPr lang="en-GB" dirty="0" smtClean="0"/>
              <a:t>Visuals</a:t>
            </a:r>
          </a:p>
          <a:p>
            <a:r>
              <a:rPr lang="en-GB" dirty="0" smtClean="0"/>
              <a:t>Aesthetics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96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01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1208" y="2129061"/>
            <a:ext cx="4046649" cy="3651504"/>
          </a:xfrm>
        </p:spPr>
        <p:txBody>
          <a:bodyPr>
            <a:normAutofit/>
          </a:bodyPr>
          <a:lstStyle/>
          <a:p>
            <a:r>
              <a:rPr lang="en-GB" dirty="0" smtClean="0"/>
              <a:t>Using centre chamber and puzzle rooms as branches.</a:t>
            </a:r>
          </a:p>
          <a:p>
            <a:r>
              <a:rPr lang="en-GB" dirty="0" smtClean="0"/>
              <a:t>Japanese Okie principle in design.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5122" name="Picture 2" descr="C:\Users\Trevor\Desktop\lv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7" y="1887724"/>
            <a:ext cx="7006127" cy="46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38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725" y="555466"/>
            <a:ext cx="8770571" cy="1560716"/>
          </a:xfrm>
        </p:spPr>
        <p:txBody>
          <a:bodyPr/>
          <a:lstStyle/>
          <a:p>
            <a:r>
              <a:rPr lang="en-GB" dirty="0" smtClean="0"/>
              <a:t>Level 01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726" y="2425521"/>
            <a:ext cx="3325431" cy="3651504"/>
          </a:xfrm>
        </p:spPr>
        <p:txBody>
          <a:bodyPr>
            <a:normAutofit/>
          </a:bodyPr>
          <a:lstStyle/>
          <a:p>
            <a:r>
              <a:rPr lang="en-GB" dirty="0" smtClean="0"/>
              <a:t>Puzzle follows a learn, practise master loop.</a:t>
            </a:r>
          </a:p>
          <a:p>
            <a:r>
              <a:rPr lang="en-GB" dirty="0" smtClean="0"/>
              <a:t>Teaching the player:</a:t>
            </a:r>
          </a:p>
          <a:p>
            <a:pPr lvl="1"/>
            <a:r>
              <a:rPr lang="en-GB" dirty="0"/>
              <a:t>R</a:t>
            </a:r>
            <a:r>
              <a:rPr lang="en-GB" dirty="0" smtClean="0"/>
              <a:t>otating mirrors.</a:t>
            </a:r>
          </a:p>
          <a:p>
            <a:pPr lvl="1"/>
            <a:r>
              <a:rPr lang="en-GB" dirty="0" smtClean="0"/>
              <a:t>Health.</a:t>
            </a:r>
          </a:p>
          <a:p>
            <a:pPr lvl="1"/>
            <a:r>
              <a:rPr lang="en-GB" dirty="0" smtClean="0"/>
              <a:t>Lighting environment.</a:t>
            </a:r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453" y="194879"/>
            <a:ext cx="5205117" cy="32542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453" y="3449166"/>
            <a:ext cx="5205117" cy="32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1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725" y="555466"/>
            <a:ext cx="8770571" cy="1560716"/>
          </a:xfrm>
        </p:spPr>
        <p:txBody>
          <a:bodyPr/>
          <a:lstStyle/>
          <a:p>
            <a:r>
              <a:rPr lang="en-GB" dirty="0" smtClean="0"/>
              <a:t>Level 01 Design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61" y="3954813"/>
            <a:ext cx="5123628" cy="2278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43" y="3954813"/>
            <a:ext cx="5123628" cy="22782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30934" y="2304907"/>
            <a:ext cx="40954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smtClean="0"/>
              <a:t>-Verticality </a:t>
            </a:r>
            <a:r>
              <a:rPr lang="en-GB" sz="2000" dirty="0"/>
              <a:t>provided by stairs.</a:t>
            </a:r>
          </a:p>
          <a:p>
            <a:pPr>
              <a:lnSpc>
                <a:spcPct val="150000"/>
              </a:lnSpc>
            </a:pPr>
            <a:r>
              <a:rPr lang="en-GB" sz="2000" dirty="0" smtClean="0"/>
              <a:t>-Architectural </a:t>
            </a:r>
            <a:r>
              <a:rPr lang="en-GB" sz="2000" dirty="0" smtClean="0"/>
              <a:t>Weenies (Landmarks).</a:t>
            </a:r>
            <a:endParaRPr lang="en-GB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37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725" y="555466"/>
            <a:ext cx="8770571" cy="1560716"/>
          </a:xfrm>
        </p:spPr>
        <p:txBody>
          <a:bodyPr/>
          <a:lstStyle/>
          <a:p>
            <a:r>
              <a:rPr lang="en-GB" dirty="0" smtClean="0"/>
              <a:t>Level 01 Design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930934" y="2304907"/>
            <a:ext cx="40954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smtClean="0"/>
              <a:t>-Auto Complete puzzle</a:t>
            </a:r>
          </a:p>
          <a:p>
            <a:pPr>
              <a:lnSpc>
                <a:spcPct val="150000"/>
              </a:lnSpc>
            </a:pPr>
            <a:r>
              <a:rPr lang="en-GB" sz="2000" dirty="0" smtClean="0"/>
              <a:t>-One mirror. </a:t>
            </a:r>
            <a:endParaRPr lang="en-GB" sz="2000" dirty="0"/>
          </a:p>
          <a:p>
            <a:endParaRPr lang="en-GB" dirty="0"/>
          </a:p>
        </p:txBody>
      </p:sp>
      <p:pic>
        <p:nvPicPr>
          <p:cNvPr id="6146" name="Picture 2" descr="C:\Users\Trevor\Desktop\puz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221" y="1751734"/>
            <a:ext cx="4779718" cy="477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33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725" y="555466"/>
            <a:ext cx="8770571" cy="1560716"/>
          </a:xfrm>
        </p:spPr>
        <p:txBody>
          <a:bodyPr/>
          <a:lstStyle/>
          <a:p>
            <a:r>
              <a:rPr lang="en-GB" dirty="0" smtClean="0"/>
              <a:t>Level 01 Design</a:t>
            </a:r>
            <a:endParaRPr lang="en-GB" dirty="0"/>
          </a:p>
        </p:txBody>
      </p:sp>
      <p:pic>
        <p:nvPicPr>
          <p:cNvPr id="7170" name="Picture 2" descr="C:\Users\Trevor\Desktop\puz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560" y="1689832"/>
            <a:ext cx="5168167" cy="516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05708" y="2532185"/>
            <a:ext cx="3182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-Two mirrors</a:t>
            </a:r>
          </a:p>
          <a:p>
            <a:r>
              <a:rPr lang="en-GB" dirty="0" smtClean="0"/>
              <a:t>-obstructed by pillars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818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725" y="555466"/>
            <a:ext cx="8770571" cy="1560716"/>
          </a:xfrm>
        </p:spPr>
        <p:txBody>
          <a:bodyPr/>
          <a:lstStyle/>
          <a:p>
            <a:r>
              <a:rPr lang="en-GB" dirty="0" smtClean="0"/>
              <a:t>Level 01 Design</a:t>
            </a:r>
            <a:endParaRPr lang="en-GB" dirty="0"/>
          </a:p>
        </p:txBody>
      </p:sp>
      <p:pic>
        <p:nvPicPr>
          <p:cNvPr id="8194" name="Picture 2" descr="C:\Users\Trevor\Desktop\puz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636" y="1560315"/>
            <a:ext cx="5086668" cy="508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04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551</TotalTime>
  <Words>163</Words>
  <Application>Microsoft Office PowerPoint</Application>
  <PresentationFormat>Custom</PresentationFormat>
  <Paragraphs>49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Feathered</vt:lpstr>
      <vt:lpstr>Group 2 </vt:lpstr>
      <vt:lpstr>Game Footage</vt:lpstr>
      <vt:lpstr>Feedback</vt:lpstr>
      <vt:lpstr>Level 01 Design</vt:lpstr>
      <vt:lpstr>Level 01 Design</vt:lpstr>
      <vt:lpstr>Level 01 Design</vt:lpstr>
      <vt:lpstr>Level 01 Design</vt:lpstr>
      <vt:lpstr>Level 01 Design</vt:lpstr>
      <vt:lpstr>Level 01 Design</vt:lpstr>
      <vt:lpstr>Level 02 Design</vt:lpstr>
      <vt:lpstr>Level 02 Design</vt:lpstr>
      <vt:lpstr>Level 02 Design</vt:lpstr>
      <vt:lpstr>Level 02 Design</vt:lpstr>
      <vt:lpstr>Level 03 Design</vt:lpstr>
      <vt:lpstr>Known Issues</vt:lpstr>
      <vt:lpstr>Next Steps</vt:lpstr>
      <vt:lpstr>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</dc:title>
  <dc:creator>Games</dc:creator>
  <cp:lastModifiedBy>Trevor</cp:lastModifiedBy>
  <cp:revision>43</cp:revision>
  <dcterms:created xsi:type="dcterms:W3CDTF">2017-12-12T12:03:44Z</dcterms:created>
  <dcterms:modified xsi:type="dcterms:W3CDTF">2018-03-06T15:23:57Z</dcterms:modified>
</cp:coreProperties>
</file>